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68" r:id="rId4"/>
    <p:sldId id="270" r:id="rId5"/>
    <p:sldId id="267" r:id="rId6"/>
    <p:sldId id="269" r:id="rId7"/>
    <p:sldId id="266" r:id="rId8"/>
    <p:sldId id="271" r:id="rId9"/>
    <p:sldId id="272" r:id="rId10"/>
    <p:sldId id="273" r:id="rId11"/>
    <p:sldId id="274" r:id="rId12"/>
    <p:sldId id="27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46B6A8-566C-4AE3-BCDA-332252D3C19A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25FB9-6BB0-47E5-A05F-70CD5415E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434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1DD989-C435-462A-A8B9-FF540DCF21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0CA9B8-B2BE-4EA6-B806-134C3496B78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1DD989-C435-462A-A8B9-FF540DCF21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0CA9B8-B2BE-4EA6-B806-134C3496B7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1DD989-C435-462A-A8B9-FF540DCF21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0CA9B8-B2BE-4EA6-B806-134C3496B78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1DD989-C435-462A-A8B9-FF540DCF21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0CA9B8-B2BE-4EA6-B806-134C3496B7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1DD989-C435-462A-A8B9-FF540DCF21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0CA9B8-B2BE-4EA6-B806-134C3496B7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1DD989-C435-462A-A8B9-FF540DCF21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0CA9B8-B2BE-4EA6-B806-134C3496B7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1DD989-C435-462A-A8B9-FF540DCF21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0CA9B8-B2BE-4EA6-B806-134C3496B78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1DD989-C435-462A-A8B9-FF540DCF21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0CA9B8-B2BE-4EA6-B806-134C3496B7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1DD989-C435-462A-A8B9-FF540DCF21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0CA9B8-B2BE-4EA6-B806-134C3496B78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1DD989-C435-462A-A8B9-FF540DCF21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0CA9B8-B2BE-4EA6-B806-134C3496B7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1DD989-C435-462A-A8B9-FF540DCF21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70CA9B8-B2BE-4EA6-B806-134C3496B7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21DD989-C435-462A-A8B9-FF540DCF21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70CA9B8-B2BE-4EA6-B806-134C3496B78D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\Favorites\Downloads\Desktop\images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0"/>
            <a:ext cx="8153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64183" y="685799"/>
            <a:ext cx="5615640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13800" b="1" cap="none" spc="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স্বাগতম</a:t>
            </a:r>
            <a:endParaRPr lang="en-US" sz="13800" b="1" cap="none" spc="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485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-152400" y="251698"/>
            <a:ext cx="9067801" cy="680186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  <a:p>
            <a:pPr algn="ctr"/>
            <a:r>
              <a:rPr lang="bn-BD" sz="6600" b="1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মোঃ আব্দুল্লাহ </a:t>
            </a:r>
            <a:r>
              <a:rPr lang="bn-BD" sz="6600" b="1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আল-মাসউদ</a:t>
            </a:r>
            <a:endParaRPr lang="en-US" sz="6600" b="1" dirty="0" smtClean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      বিএ বিএড, এম এম ডাবল</a:t>
            </a:r>
          </a:p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সহকারি 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 (ইসলাম) </a:t>
            </a:r>
          </a:p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খরসুতী চঃকিঃউচ্চ বিদ্যালয়</a:t>
            </a:r>
          </a:p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বোয়ালমারি-ফরিদপুর । </a:t>
            </a:r>
          </a:p>
          <a:p>
            <a:endParaRPr lang="bn-BD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10400" y="1981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40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609600"/>
            <a:ext cx="576311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8000" dirty="0">
                <a:solidFill>
                  <a:srgbClr val="FF0000"/>
                </a:solidFill>
              </a:rPr>
              <a:t>পাঠ পরিচিতি</a:t>
            </a:r>
            <a:endParaRPr lang="en-US" sz="8000" dirty="0"/>
          </a:p>
        </p:txBody>
      </p:sp>
      <p:sp>
        <p:nvSpPr>
          <p:cNvPr id="3" name="Rectangle 2"/>
          <p:cNvSpPr/>
          <p:nvPr/>
        </p:nvSpPr>
        <p:spPr>
          <a:xfrm>
            <a:off x="1371600" y="2133600"/>
            <a:ext cx="5715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0">
              <a:buNone/>
            </a:pPr>
            <a:r>
              <a:rPr lang="bn-BD" sz="4400" dirty="0">
                <a:solidFill>
                  <a:srgbClr val="FF0000"/>
                </a:solidFill>
              </a:rPr>
              <a:t>বিষয়ঃইসলাম শিক্ষা </a:t>
            </a:r>
          </a:p>
          <a:p>
            <a:r>
              <a:rPr lang="bn-BD" sz="4000" dirty="0">
                <a:solidFill>
                  <a:srgbClr val="FF0000"/>
                </a:solidFill>
              </a:rPr>
              <a:t>শ্রেণীঃ দশম</a:t>
            </a:r>
          </a:p>
          <a:p>
            <a:r>
              <a:rPr lang="bn-BD" sz="4400" dirty="0">
                <a:solidFill>
                  <a:srgbClr val="FF0000"/>
                </a:solidFill>
              </a:rPr>
              <a:t>সময়-৪০ মিনিট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11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762000"/>
            <a:ext cx="6402715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1500" dirty="0">
                <a:solidFill>
                  <a:srgbClr val="00B0F0"/>
                </a:solidFill>
              </a:rPr>
              <a:t>শিখন ফল</a:t>
            </a:r>
            <a:endParaRPr lang="en-US" sz="11500" dirty="0"/>
          </a:p>
        </p:txBody>
      </p:sp>
      <p:sp>
        <p:nvSpPr>
          <p:cNvPr id="5" name="TextBox 4"/>
          <p:cNvSpPr txBox="1"/>
          <p:nvPr/>
        </p:nvSpPr>
        <p:spPr>
          <a:xfrm>
            <a:off x="1414528" y="2594231"/>
            <a:ext cx="7239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C00000"/>
                </a:solidFill>
              </a:rPr>
              <a:t>১। </a:t>
            </a:r>
            <a:r>
              <a:rPr lang="en-US" sz="3600" b="1" dirty="0" err="1" smtClean="0">
                <a:solidFill>
                  <a:srgbClr val="C00000"/>
                </a:solidFill>
              </a:rPr>
              <a:t>বৃক্ষরোপন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bn-BD" sz="3600" b="1" dirty="0" smtClean="0">
                <a:solidFill>
                  <a:srgbClr val="C00000"/>
                </a:solidFill>
              </a:rPr>
              <a:t>সম্পর্কে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হাদিসটির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bn-BD" sz="3600" b="1" dirty="0" smtClean="0">
                <a:solidFill>
                  <a:srgbClr val="C00000"/>
                </a:solidFill>
              </a:rPr>
              <a:t>অর্থ বলতে পারবে ।</a:t>
            </a:r>
          </a:p>
          <a:p>
            <a:r>
              <a:rPr lang="bn-BD" sz="3600" b="1" dirty="0" smtClean="0">
                <a:solidFill>
                  <a:srgbClr val="C00000"/>
                </a:solidFill>
              </a:rPr>
              <a:t>২।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বৃক্ষরোপন</a:t>
            </a:r>
            <a:r>
              <a:rPr lang="bn-BD" sz="3600" b="1" dirty="0" smtClean="0">
                <a:solidFill>
                  <a:srgbClr val="C00000"/>
                </a:solidFill>
              </a:rPr>
              <a:t> পুণ্যের কাজ এ কথাটি ব্যাখ্যা করতে পারবে ।   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58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87969684848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"/>
            <a:ext cx="762000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66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EL\Favorites\Downloads\Desktop\New folder\78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0"/>
            <a:ext cx="7315200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50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EL\Favorites\Downloads\Desktop\masud  7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0"/>
            <a:ext cx="8077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85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star-fruit-tree-pictu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79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524000" y="228600"/>
            <a:ext cx="548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solidFill>
                  <a:srgbClr val="FF0000"/>
                </a:solidFill>
              </a:rPr>
              <a:t>পাঠ শিরোনাম</a:t>
            </a:r>
            <a:endParaRPr lang="en-US" sz="72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1466697" y="2080654"/>
            <a:ext cx="5448656" cy="134061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8000" dirty="0" err="1" smtClean="0">
                <a:solidFill>
                  <a:srgbClr val="FF0000"/>
                </a:solidFill>
              </a:rPr>
              <a:t>বৃক্ষ</a:t>
            </a:r>
            <a:r>
              <a:rPr lang="en-US" sz="8000" dirty="0" smtClean="0">
                <a:solidFill>
                  <a:srgbClr val="FF0000"/>
                </a:solidFill>
              </a:rPr>
              <a:t> </a:t>
            </a:r>
            <a:r>
              <a:rPr lang="en-US" sz="8000" dirty="0" err="1" smtClean="0">
                <a:solidFill>
                  <a:srgbClr val="FF0000"/>
                </a:solidFill>
              </a:rPr>
              <a:t>রোপণ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1600" y="4233731"/>
            <a:ext cx="103632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562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914400"/>
            <a:ext cx="502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</a:rPr>
              <a:t>বাড়ীর কাজ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3606225"/>
            <a:ext cx="594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FF0000"/>
                </a:solidFill>
              </a:rPr>
              <a:t>জলবায়ুর উষ্ণতা রোধের ক্ষেএে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8944" y="3593068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9200" y="4299466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</a:rPr>
              <a:t>বৃক্ষের অবদান অনস্বীকার্য কথাটির তাৎপর্য বুঝিয়ে লিখ।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35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29000" y="990600"/>
            <a:ext cx="6248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002060"/>
                </a:solidFill>
              </a:rPr>
              <a:t>মূল্যায়ন</a:t>
            </a:r>
            <a:endParaRPr lang="en-US" sz="66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2590800"/>
            <a:ext cx="76962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chemeClr val="bg2">
                    <a:lumMod val="50000"/>
                  </a:schemeClr>
                </a:solidFill>
              </a:rPr>
              <a:t>১</a:t>
            </a:r>
            <a:r>
              <a:rPr lang="bn-BD" sz="3200" b="1" dirty="0" smtClean="0">
                <a:solidFill>
                  <a:schemeClr val="bg2">
                    <a:lumMod val="50000"/>
                  </a:schemeClr>
                </a:solidFill>
              </a:rPr>
              <a:t>।</a:t>
            </a:r>
            <a:r>
              <a:rPr lang="bn-BD" sz="4000" b="1" dirty="0" smtClean="0">
                <a:solidFill>
                  <a:schemeClr val="bg2">
                    <a:lumMod val="50000"/>
                  </a:schemeClr>
                </a:solidFill>
              </a:rPr>
              <a:t>বৃক্ষ রোপন করে কি ভাবে অধিক লাভবান হতে পারি তা বলতে পারবে</a:t>
            </a:r>
            <a:r>
              <a:rPr lang="bn-BD" sz="3200" b="1" dirty="0" smtClean="0">
                <a:solidFill>
                  <a:schemeClr val="bg2">
                    <a:lumMod val="50000"/>
                  </a:schemeClr>
                </a:solidFill>
              </a:rPr>
              <a:t> ।</a:t>
            </a:r>
          </a:p>
          <a:p>
            <a:r>
              <a:rPr lang="bn-BD" sz="3600" b="1" dirty="0" smtClean="0">
                <a:solidFill>
                  <a:schemeClr val="bg2">
                    <a:lumMod val="50000"/>
                  </a:schemeClr>
                </a:solidFill>
              </a:rPr>
              <a:t>২ </a:t>
            </a:r>
            <a:r>
              <a:rPr lang="bn-BD" sz="4400" b="1" dirty="0" smtClean="0">
                <a:solidFill>
                  <a:schemeClr val="bg2">
                    <a:lumMod val="50000"/>
                  </a:schemeClr>
                </a:solidFill>
              </a:rPr>
              <a:t>। বৃক্ষ রোপনের উপকারিত বলতে পারবে</a:t>
            </a:r>
            <a:endParaRPr lang="en-US" sz="4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48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81200" y="3855690"/>
            <a:ext cx="73914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99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DOEL\Favorites\Downloads\Desktop\puja-2\images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80010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79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963</TotalTime>
  <Words>96</Words>
  <Application>Microsoft Office PowerPoint</Application>
  <PresentationFormat>On-screen Show (4:3)</PresentationFormat>
  <Paragraphs>24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Solstice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50</cp:revision>
  <dcterms:created xsi:type="dcterms:W3CDTF">2014-02-15T13:24:15Z</dcterms:created>
  <dcterms:modified xsi:type="dcterms:W3CDTF">2014-02-19T15:01:13Z</dcterms:modified>
</cp:coreProperties>
</file>